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"/>
  </p:notesMasterIdLst>
  <p:sldIdLst>
    <p:sldId id="257" r:id="rId5"/>
  </p:sldIdLst>
  <p:sldSz cx="10693400" cy="15125700"/>
  <p:notesSz cx="9926638" cy="14355763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3168" y="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71859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l">
              <a:defRPr sz="17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5621696" y="0"/>
            <a:ext cx="4302625" cy="71859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r">
              <a:defRPr sz="1700"/>
            </a:lvl1pPr>
          </a:lstStyle>
          <a:p>
            <a:fld id="{53F954DF-F4E3-4458-8011-76599F0788CE}" type="datetimeFigureOut">
              <a:rPr lang="lt-LT" smtClean="0"/>
              <a:t>2024-04-03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3251200" y="1795463"/>
            <a:ext cx="3424238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62" tIns="66381" rIns="132762" bIns="66381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992201" y="6908124"/>
            <a:ext cx="7942238" cy="5652309"/>
          </a:xfrm>
          <a:prstGeom prst="rect">
            <a:avLst/>
          </a:prstGeom>
        </p:spPr>
        <p:txBody>
          <a:bodyPr vert="horz" lIns="132762" tIns="66381" rIns="132762" bIns="66381" rtlCol="0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13637171"/>
            <a:ext cx="4302625" cy="718592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l">
              <a:defRPr sz="17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5621696" y="13637171"/>
            <a:ext cx="4302625" cy="718592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r">
              <a:defRPr sz="1700"/>
            </a:lvl1pPr>
          </a:lstStyle>
          <a:p>
            <a:fld id="{C884355C-D723-4590-AEC6-0290492B1E5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36603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4688967"/>
            <a:ext cx="9089390" cy="317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8470392"/>
            <a:ext cx="7485380" cy="37814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4" userDrawn="1">
          <p15:clr>
            <a:srgbClr val="FBAE40"/>
          </p15:clr>
        </p15:guide>
        <p15:guide id="2" pos="336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3478911"/>
            <a:ext cx="9624060" cy="9982962"/>
          </a:xfrm>
          <a:prstGeom prst="rect">
            <a:avLst/>
          </a:prstGeom>
        </p:spPr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3478911"/>
            <a:ext cx="4651629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3478911"/>
            <a:ext cx="4651629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4" userDrawn="1">
          <p15:clr>
            <a:srgbClr val="FBAE40"/>
          </p15:clr>
        </p15:guide>
        <p15:guide id="2" pos="3368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4" userDrawn="1">
          <p15:clr>
            <a:srgbClr val="FBAE40"/>
          </p15:clr>
        </p15:guide>
        <p15:guide id="2" pos="3368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764" userDrawn="1">
          <p15:clr>
            <a:srgbClr val="FBAE40"/>
          </p15:clr>
        </p15:guide>
        <p15:guide id="2" pos="3368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bg object 27"/>
          <p:cNvSpPr/>
          <p:nvPr/>
        </p:nvSpPr>
        <p:spPr>
          <a:xfrm>
            <a:off x="0" y="8884285"/>
            <a:ext cx="10692130" cy="6235700"/>
          </a:xfrm>
          <a:custGeom>
            <a:avLst/>
            <a:gdLst/>
            <a:ahLst/>
            <a:cxnLst/>
            <a:rect l="l" t="t" r="r" b="b"/>
            <a:pathLst>
              <a:path w="10692130" h="6235700">
                <a:moveTo>
                  <a:pt x="6764582" y="76199"/>
                </a:moveTo>
                <a:lnTo>
                  <a:pt x="4732814" y="76199"/>
                </a:lnTo>
                <a:lnTo>
                  <a:pt x="4634558" y="101599"/>
                </a:lnTo>
                <a:lnTo>
                  <a:pt x="4585426" y="101599"/>
                </a:lnTo>
                <a:lnTo>
                  <a:pt x="4487167" y="126999"/>
                </a:lnTo>
                <a:lnTo>
                  <a:pt x="4438043" y="126999"/>
                </a:lnTo>
                <a:lnTo>
                  <a:pt x="3703198" y="317499"/>
                </a:lnTo>
                <a:lnTo>
                  <a:pt x="3654438" y="342899"/>
                </a:lnTo>
                <a:lnTo>
                  <a:pt x="3508414" y="380999"/>
                </a:lnTo>
                <a:lnTo>
                  <a:pt x="3459831" y="406399"/>
                </a:lnTo>
                <a:lnTo>
                  <a:pt x="3411297" y="419099"/>
                </a:lnTo>
                <a:lnTo>
                  <a:pt x="3362815" y="444499"/>
                </a:lnTo>
                <a:lnTo>
                  <a:pt x="3314386" y="457199"/>
                </a:lnTo>
                <a:lnTo>
                  <a:pt x="3266013" y="482599"/>
                </a:lnTo>
                <a:lnTo>
                  <a:pt x="3217698" y="495299"/>
                </a:lnTo>
                <a:lnTo>
                  <a:pt x="3169443" y="520699"/>
                </a:lnTo>
                <a:lnTo>
                  <a:pt x="3121249" y="533399"/>
                </a:lnTo>
                <a:lnTo>
                  <a:pt x="3073120" y="558799"/>
                </a:lnTo>
                <a:lnTo>
                  <a:pt x="3025058" y="571499"/>
                </a:lnTo>
                <a:lnTo>
                  <a:pt x="2881289" y="647699"/>
                </a:lnTo>
                <a:lnTo>
                  <a:pt x="2833513" y="660399"/>
                </a:lnTo>
                <a:lnTo>
                  <a:pt x="2598063" y="787399"/>
                </a:lnTo>
                <a:lnTo>
                  <a:pt x="2551756" y="800099"/>
                </a:lnTo>
                <a:lnTo>
                  <a:pt x="2505711" y="825499"/>
                </a:lnTo>
                <a:lnTo>
                  <a:pt x="2235009" y="977899"/>
                </a:lnTo>
                <a:lnTo>
                  <a:pt x="2190828" y="1015999"/>
                </a:lnTo>
                <a:lnTo>
                  <a:pt x="1973980" y="1142999"/>
                </a:lnTo>
                <a:lnTo>
                  <a:pt x="1931428" y="1181099"/>
                </a:lnTo>
                <a:lnTo>
                  <a:pt x="1805424" y="1257299"/>
                </a:lnTo>
                <a:lnTo>
                  <a:pt x="1763976" y="1295399"/>
                </a:lnTo>
                <a:lnTo>
                  <a:pt x="1681913" y="1346199"/>
                </a:lnTo>
                <a:lnTo>
                  <a:pt x="1641301" y="1384299"/>
                </a:lnTo>
                <a:lnTo>
                  <a:pt x="1600970" y="1409699"/>
                </a:lnTo>
                <a:lnTo>
                  <a:pt x="1560920" y="1447799"/>
                </a:lnTo>
                <a:lnTo>
                  <a:pt x="1481666" y="1498599"/>
                </a:lnTo>
                <a:lnTo>
                  <a:pt x="1442465" y="1536699"/>
                </a:lnTo>
                <a:lnTo>
                  <a:pt x="1403549" y="1562099"/>
                </a:lnTo>
                <a:lnTo>
                  <a:pt x="1364918" y="1600199"/>
                </a:lnTo>
                <a:lnTo>
                  <a:pt x="1326573" y="1625599"/>
                </a:lnTo>
                <a:lnTo>
                  <a:pt x="1250746" y="1701799"/>
                </a:lnTo>
                <a:lnTo>
                  <a:pt x="1213265" y="1727199"/>
                </a:lnTo>
                <a:lnTo>
                  <a:pt x="1176074" y="1765299"/>
                </a:lnTo>
                <a:lnTo>
                  <a:pt x="1139174" y="1790699"/>
                </a:lnTo>
                <a:lnTo>
                  <a:pt x="1066249" y="1866899"/>
                </a:lnTo>
                <a:lnTo>
                  <a:pt x="1030225" y="1892299"/>
                </a:lnTo>
                <a:lnTo>
                  <a:pt x="959061" y="1968499"/>
                </a:lnTo>
                <a:lnTo>
                  <a:pt x="923921" y="1993899"/>
                </a:lnTo>
                <a:lnTo>
                  <a:pt x="889079" y="2031999"/>
                </a:lnTo>
                <a:lnTo>
                  <a:pt x="820286" y="2108199"/>
                </a:lnTo>
                <a:lnTo>
                  <a:pt x="786338" y="2133599"/>
                </a:lnTo>
                <a:lnTo>
                  <a:pt x="752689" y="2171699"/>
                </a:lnTo>
                <a:lnTo>
                  <a:pt x="719341" y="2209799"/>
                </a:lnTo>
                <a:lnTo>
                  <a:pt x="686295" y="2247899"/>
                </a:lnTo>
                <a:lnTo>
                  <a:pt x="653551" y="2285999"/>
                </a:lnTo>
                <a:lnTo>
                  <a:pt x="621110" y="2324099"/>
                </a:lnTo>
                <a:lnTo>
                  <a:pt x="588974" y="2362199"/>
                </a:lnTo>
                <a:lnTo>
                  <a:pt x="557142" y="2387599"/>
                </a:lnTo>
                <a:lnTo>
                  <a:pt x="525616" y="2425699"/>
                </a:lnTo>
                <a:lnTo>
                  <a:pt x="494396" y="2463799"/>
                </a:lnTo>
                <a:lnTo>
                  <a:pt x="463484" y="2501899"/>
                </a:lnTo>
                <a:lnTo>
                  <a:pt x="432880" y="2539999"/>
                </a:lnTo>
                <a:lnTo>
                  <a:pt x="402585" y="2578099"/>
                </a:lnTo>
                <a:lnTo>
                  <a:pt x="372600" y="2616199"/>
                </a:lnTo>
                <a:lnTo>
                  <a:pt x="342926" y="2654299"/>
                </a:lnTo>
                <a:lnTo>
                  <a:pt x="313564" y="2692399"/>
                </a:lnTo>
                <a:lnTo>
                  <a:pt x="284514" y="2730499"/>
                </a:lnTo>
                <a:lnTo>
                  <a:pt x="255777" y="2768599"/>
                </a:lnTo>
                <a:lnTo>
                  <a:pt x="227354" y="2806699"/>
                </a:lnTo>
                <a:lnTo>
                  <a:pt x="199247" y="2844799"/>
                </a:lnTo>
                <a:lnTo>
                  <a:pt x="171455" y="2895599"/>
                </a:lnTo>
                <a:lnTo>
                  <a:pt x="143979" y="2933699"/>
                </a:lnTo>
                <a:lnTo>
                  <a:pt x="116822" y="2971799"/>
                </a:lnTo>
                <a:lnTo>
                  <a:pt x="89982" y="3009899"/>
                </a:lnTo>
                <a:lnTo>
                  <a:pt x="63462" y="3047999"/>
                </a:lnTo>
                <a:lnTo>
                  <a:pt x="37262" y="3086099"/>
                </a:lnTo>
                <a:lnTo>
                  <a:pt x="11383" y="3124199"/>
                </a:lnTo>
                <a:lnTo>
                  <a:pt x="0" y="3149599"/>
                </a:lnTo>
                <a:lnTo>
                  <a:pt x="0" y="6235700"/>
                </a:lnTo>
                <a:lnTo>
                  <a:pt x="10692003" y="6235700"/>
                </a:lnTo>
                <a:lnTo>
                  <a:pt x="10692003" y="2514599"/>
                </a:lnTo>
                <a:lnTo>
                  <a:pt x="10662023" y="2463799"/>
                </a:lnTo>
                <a:lnTo>
                  <a:pt x="10635305" y="2425699"/>
                </a:lnTo>
                <a:lnTo>
                  <a:pt x="10608281" y="2387599"/>
                </a:lnTo>
                <a:lnTo>
                  <a:pt x="10580950" y="2349499"/>
                </a:lnTo>
                <a:lnTo>
                  <a:pt x="10553317" y="2311399"/>
                </a:lnTo>
                <a:lnTo>
                  <a:pt x="10525382" y="2273299"/>
                </a:lnTo>
                <a:lnTo>
                  <a:pt x="10497148" y="2235199"/>
                </a:lnTo>
                <a:lnTo>
                  <a:pt x="10468617" y="2197099"/>
                </a:lnTo>
                <a:lnTo>
                  <a:pt x="10439792" y="2171699"/>
                </a:lnTo>
                <a:lnTo>
                  <a:pt x="10410674" y="2133599"/>
                </a:lnTo>
                <a:lnTo>
                  <a:pt x="10381265" y="2095499"/>
                </a:lnTo>
                <a:lnTo>
                  <a:pt x="10351568" y="2057399"/>
                </a:lnTo>
                <a:lnTo>
                  <a:pt x="10321585" y="2019299"/>
                </a:lnTo>
                <a:lnTo>
                  <a:pt x="10291318" y="1981199"/>
                </a:lnTo>
                <a:lnTo>
                  <a:pt x="10260768" y="1955799"/>
                </a:lnTo>
                <a:lnTo>
                  <a:pt x="10229939" y="1917699"/>
                </a:lnTo>
                <a:lnTo>
                  <a:pt x="10198832" y="1879599"/>
                </a:lnTo>
                <a:lnTo>
                  <a:pt x="10167449" y="1854199"/>
                </a:lnTo>
                <a:lnTo>
                  <a:pt x="10135792" y="1816099"/>
                </a:lnTo>
                <a:lnTo>
                  <a:pt x="10103865" y="1777999"/>
                </a:lnTo>
                <a:lnTo>
                  <a:pt x="10071668" y="1752599"/>
                </a:lnTo>
                <a:lnTo>
                  <a:pt x="10006474" y="1676399"/>
                </a:lnTo>
                <a:lnTo>
                  <a:pt x="9973482" y="1650999"/>
                </a:lnTo>
                <a:lnTo>
                  <a:pt x="9940229" y="1612899"/>
                </a:lnTo>
                <a:lnTo>
                  <a:pt x="9906718" y="1587499"/>
                </a:lnTo>
                <a:lnTo>
                  <a:pt x="9872949" y="1549399"/>
                </a:lnTo>
                <a:lnTo>
                  <a:pt x="9804652" y="1498599"/>
                </a:lnTo>
                <a:lnTo>
                  <a:pt x="9770127" y="1460499"/>
                </a:lnTo>
                <a:lnTo>
                  <a:pt x="9735354" y="1435099"/>
                </a:lnTo>
                <a:lnTo>
                  <a:pt x="9700335" y="1396999"/>
                </a:lnTo>
                <a:lnTo>
                  <a:pt x="9629568" y="1346199"/>
                </a:lnTo>
                <a:lnTo>
                  <a:pt x="9593824" y="1308099"/>
                </a:lnTo>
                <a:lnTo>
                  <a:pt x="9485176" y="1231899"/>
                </a:lnTo>
                <a:lnTo>
                  <a:pt x="9448495" y="1193799"/>
                </a:lnTo>
                <a:lnTo>
                  <a:pt x="9299503" y="1092199"/>
                </a:lnTo>
                <a:lnTo>
                  <a:pt x="9108320" y="965199"/>
                </a:lnTo>
                <a:lnTo>
                  <a:pt x="8871999" y="812799"/>
                </a:lnTo>
                <a:lnTo>
                  <a:pt x="8831910" y="800099"/>
                </a:lnTo>
                <a:lnTo>
                  <a:pt x="8710483" y="723899"/>
                </a:lnTo>
                <a:lnTo>
                  <a:pt x="8669627" y="711199"/>
                </a:lnTo>
                <a:lnTo>
                  <a:pt x="8587358" y="660399"/>
                </a:lnTo>
                <a:lnTo>
                  <a:pt x="8545949" y="647699"/>
                </a:lnTo>
                <a:lnTo>
                  <a:pt x="8462593" y="596899"/>
                </a:lnTo>
                <a:lnTo>
                  <a:pt x="8420651" y="584199"/>
                </a:lnTo>
                <a:lnTo>
                  <a:pt x="8378534" y="558799"/>
                </a:lnTo>
                <a:lnTo>
                  <a:pt x="8336247" y="546099"/>
                </a:lnTo>
                <a:lnTo>
                  <a:pt x="8293789" y="520699"/>
                </a:lnTo>
                <a:lnTo>
                  <a:pt x="8251164" y="507999"/>
                </a:lnTo>
                <a:lnTo>
                  <a:pt x="8208375" y="482599"/>
                </a:lnTo>
                <a:lnTo>
                  <a:pt x="8122308" y="457199"/>
                </a:lnTo>
                <a:lnTo>
                  <a:pt x="8079035" y="431799"/>
                </a:lnTo>
                <a:lnTo>
                  <a:pt x="7992021" y="406399"/>
                </a:lnTo>
                <a:lnTo>
                  <a:pt x="7948285" y="380999"/>
                </a:lnTo>
                <a:lnTo>
                  <a:pt x="7771857" y="330199"/>
                </a:lnTo>
                <a:lnTo>
                  <a:pt x="7727390" y="304799"/>
                </a:lnTo>
                <a:lnTo>
                  <a:pt x="7229500" y="165099"/>
                </a:lnTo>
                <a:lnTo>
                  <a:pt x="7183497" y="165099"/>
                </a:lnTo>
                <a:lnTo>
                  <a:pt x="6998362" y="114299"/>
                </a:lnTo>
                <a:lnTo>
                  <a:pt x="6951809" y="114299"/>
                </a:lnTo>
                <a:lnTo>
                  <a:pt x="6858394" y="88899"/>
                </a:lnTo>
                <a:lnTo>
                  <a:pt x="6811537" y="88899"/>
                </a:lnTo>
                <a:lnTo>
                  <a:pt x="6764582" y="76199"/>
                </a:lnTo>
                <a:close/>
              </a:path>
              <a:path w="10692130" h="6235700">
                <a:moveTo>
                  <a:pt x="6670389" y="63499"/>
                </a:moveTo>
                <a:lnTo>
                  <a:pt x="4831047" y="63499"/>
                </a:lnTo>
                <a:lnTo>
                  <a:pt x="4781935" y="76199"/>
                </a:lnTo>
                <a:lnTo>
                  <a:pt x="6717532" y="76199"/>
                </a:lnTo>
                <a:lnTo>
                  <a:pt x="6670389" y="63499"/>
                </a:lnTo>
                <a:close/>
              </a:path>
              <a:path w="10692130" h="6235700">
                <a:moveTo>
                  <a:pt x="6575833" y="50799"/>
                </a:moveTo>
                <a:lnTo>
                  <a:pt x="4929239" y="50799"/>
                </a:lnTo>
                <a:lnTo>
                  <a:pt x="4880149" y="63499"/>
                </a:lnTo>
                <a:lnTo>
                  <a:pt x="6623155" y="63499"/>
                </a:lnTo>
                <a:lnTo>
                  <a:pt x="6575833" y="50799"/>
                </a:lnTo>
                <a:close/>
              </a:path>
              <a:path w="10692130" h="6235700">
                <a:moveTo>
                  <a:pt x="6480930" y="38099"/>
                </a:moveTo>
                <a:lnTo>
                  <a:pt x="5027374" y="38099"/>
                </a:lnTo>
                <a:lnTo>
                  <a:pt x="4978315" y="50799"/>
                </a:lnTo>
                <a:lnTo>
                  <a:pt x="6528424" y="50799"/>
                </a:lnTo>
                <a:lnTo>
                  <a:pt x="6480930" y="38099"/>
                </a:lnTo>
                <a:close/>
              </a:path>
              <a:path w="10692130" h="6235700">
                <a:moveTo>
                  <a:pt x="6385698" y="25399"/>
                </a:moveTo>
                <a:lnTo>
                  <a:pt x="5125434" y="25399"/>
                </a:lnTo>
                <a:lnTo>
                  <a:pt x="5076414" y="38099"/>
                </a:lnTo>
                <a:lnTo>
                  <a:pt x="6433354" y="38099"/>
                </a:lnTo>
                <a:lnTo>
                  <a:pt x="6385698" y="25399"/>
                </a:lnTo>
                <a:close/>
              </a:path>
              <a:path w="10692130" h="6235700">
                <a:moveTo>
                  <a:pt x="6242269" y="12699"/>
                </a:moveTo>
                <a:lnTo>
                  <a:pt x="5272347" y="12699"/>
                </a:lnTo>
                <a:lnTo>
                  <a:pt x="5223402" y="25399"/>
                </a:lnTo>
                <a:lnTo>
                  <a:pt x="6290154" y="25399"/>
                </a:lnTo>
                <a:lnTo>
                  <a:pt x="6242269" y="12699"/>
                </a:lnTo>
                <a:close/>
              </a:path>
              <a:path w="10692130" h="6235700">
                <a:moveTo>
                  <a:pt x="6001815" y="0"/>
                </a:moveTo>
                <a:lnTo>
                  <a:pt x="5516588" y="0"/>
                </a:lnTo>
                <a:lnTo>
                  <a:pt x="5467811" y="12699"/>
                </a:lnTo>
                <a:lnTo>
                  <a:pt x="6050037" y="12699"/>
                </a:lnTo>
                <a:lnTo>
                  <a:pt x="6001815" y="0"/>
                </a:lnTo>
                <a:close/>
              </a:path>
            </a:pathLst>
          </a:custGeom>
          <a:solidFill>
            <a:srgbClr val="FFFFFF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5325586" y="6115685"/>
            <a:ext cx="5367020" cy="9004300"/>
          </a:xfrm>
          <a:custGeom>
            <a:avLst/>
            <a:gdLst/>
            <a:ahLst/>
            <a:cxnLst/>
            <a:rect l="l" t="t" r="r" b="b"/>
            <a:pathLst>
              <a:path w="5367020" h="9004300">
                <a:moveTo>
                  <a:pt x="5366416" y="0"/>
                </a:moveTo>
                <a:lnTo>
                  <a:pt x="5327345" y="12700"/>
                </a:lnTo>
                <a:lnTo>
                  <a:pt x="5236427" y="12700"/>
                </a:lnTo>
                <a:lnTo>
                  <a:pt x="5190961" y="25400"/>
                </a:lnTo>
                <a:lnTo>
                  <a:pt x="5145495" y="25400"/>
                </a:lnTo>
                <a:lnTo>
                  <a:pt x="5100031" y="38100"/>
                </a:lnTo>
                <a:lnTo>
                  <a:pt x="5054571" y="38100"/>
                </a:lnTo>
                <a:lnTo>
                  <a:pt x="5009117" y="50800"/>
                </a:lnTo>
                <a:lnTo>
                  <a:pt x="4963673" y="50800"/>
                </a:lnTo>
                <a:lnTo>
                  <a:pt x="4872823" y="76200"/>
                </a:lnTo>
                <a:lnTo>
                  <a:pt x="4827422" y="76200"/>
                </a:lnTo>
                <a:lnTo>
                  <a:pt x="4736682" y="101600"/>
                </a:lnTo>
                <a:lnTo>
                  <a:pt x="4691347" y="101600"/>
                </a:lnTo>
                <a:lnTo>
                  <a:pt x="4465129" y="165100"/>
                </a:lnTo>
                <a:lnTo>
                  <a:pt x="4419994" y="165100"/>
                </a:lnTo>
                <a:lnTo>
                  <a:pt x="4239903" y="215900"/>
                </a:lnTo>
                <a:lnTo>
                  <a:pt x="4195005" y="241300"/>
                </a:lnTo>
                <a:lnTo>
                  <a:pt x="3971388" y="304800"/>
                </a:lnTo>
                <a:lnTo>
                  <a:pt x="3926857" y="330200"/>
                </a:lnTo>
                <a:lnTo>
                  <a:pt x="3838008" y="355600"/>
                </a:lnTo>
                <a:lnTo>
                  <a:pt x="3793694" y="381000"/>
                </a:lnTo>
                <a:lnTo>
                  <a:pt x="3705304" y="406400"/>
                </a:lnTo>
                <a:lnTo>
                  <a:pt x="3661231" y="431800"/>
                </a:lnTo>
                <a:lnTo>
                  <a:pt x="3617243" y="444500"/>
                </a:lnTo>
                <a:lnTo>
                  <a:pt x="3573344" y="469900"/>
                </a:lnTo>
                <a:lnTo>
                  <a:pt x="3529535" y="482600"/>
                </a:lnTo>
                <a:lnTo>
                  <a:pt x="3485818" y="508000"/>
                </a:lnTo>
                <a:lnTo>
                  <a:pt x="3442197" y="520700"/>
                </a:lnTo>
                <a:lnTo>
                  <a:pt x="3355251" y="571500"/>
                </a:lnTo>
                <a:lnTo>
                  <a:pt x="3311931" y="584200"/>
                </a:lnTo>
                <a:lnTo>
                  <a:pt x="3225610" y="635000"/>
                </a:lnTo>
                <a:lnTo>
                  <a:pt x="3182615" y="647700"/>
                </a:lnTo>
                <a:lnTo>
                  <a:pt x="2969382" y="774700"/>
                </a:lnTo>
                <a:lnTo>
                  <a:pt x="2552664" y="1028700"/>
                </a:lnTo>
                <a:lnTo>
                  <a:pt x="2511781" y="1066800"/>
                </a:lnTo>
                <a:lnTo>
                  <a:pt x="2430478" y="1117600"/>
                </a:lnTo>
                <a:lnTo>
                  <a:pt x="2390063" y="1155700"/>
                </a:lnTo>
                <a:lnTo>
                  <a:pt x="2309720" y="1206500"/>
                </a:lnTo>
                <a:lnTo>
                  <a:pt x="2269796" y="1244600"/>
                </a:lnTo>
                <a:lnTo>
                  <a:pt x="2230123" y="1270000"/>
                </a:lnTo>
                <a:lnTo>
                  <a:pt x="2190783" y="1308100"/>
                </a:lnTo>
                <a:lnTo>
                  <a:pt x="2151778" y="1333500"/>
                </a:lnTo>
                <a:lnTo>
                  <a:pt x="2113108" y="1371600"/>
                </a:lnTo>
                <a:lnTo>
                  <a:pt x="2074774" y="1397000"/>
                </a:lnTo>
                <a:lnTo>
                  <a:pt x="2036775" y="1435100"/>
                </a:lnTo>
                <a:lnTo>
                  <a:pt x="1999112" y="1460500"/>
                </a:lnTo>
                <a:lnTo>
                  <a:pt x="1924797" y="1536700"/>
                </a:lnTo>
                <a:lnTo>
                  <a:pt x="1888145" y="1562100"/>
                </a:lnTo>
                <a:lnTo>
                  <a:pt x="1851832" y="1600200"/>
                </a:lnTo>
                <a:lnTo>
                  <a:pt x="1815856" y="1625600"/>
                </a:lnTo>
                <a:lnTo>
                  <a:pt x="1780219" y="1663700"/>
                </a:lnTo>
                <a:lnTo>
                  <a:pt x="1744922" y="1701800"/>
                </a:lnTo>
                <a:lnTo>
                  <a:pt x="1709964" y="1739900"/>
                </a:lnTo>
                <a:lnTo>
                  <a:pt x="1675346" y="1765300"/>
                </a:lnTo>
                <a:lnTo>
                  <a:pt x="1641069" y="1803400"/>
                </a:lnTo>
                <a:lnTo>
                  <a:pt x="1607132" y="1841500"/>
                </a:lnTo>
                <a:lnTo>
                  <a:pt x="1573537" y="1879600"/>
                </a:lnTo>
                <a:lnTo>
                  <a:pt x="1540283" y="1905000"/>
                </a:lnTo>
                <a:lnTo>
                  <a:pt x="1507372" y="1943100"/>
                </a:lnTo>
                <a:lnTo>
                  <a:pt x="1474803" y="1981200"/>
                </a:lnTo>
                <a:lnTo>
                  <a:pt x="1442577" y="2019300"/>
                </a:lnTo>
                <a:lnTo>
                  <a:pt x="1410695" y="2057400"/>
                </a:lnTo>
                <a:lnTo>
                  <a:pt x="1379156" y="2095500"/>
                </a:lnTo>
                <a:lnTo>
                  <a:pt x="1347962" y="2133600"/>
                </a:lnTo>
                <a:lnTo>
                  <a:pt x="1317112" y="2159000"/>
                </a:lnTo>
                <a:lnTo>
                  <a:pt x="1286608" y="2197100"/>
                </a:lnTo>
                <a:lnTo>
                  <a:pt x="1256449" y="2235200"/>
                </a:lnTo>
                <a:lnTo>
                  <a:pt x="1226636" y="2273300"/>
                </a:lnTo>
                <a:lnTo>
                  <a:pt x="1197170" y="2311400"/>
                </a:lnTo>
                <a:lnTo>
                  <a:pt x="1168050" y="2349500"/>
                </a:lnTo>
                <a:lnTo>
                  <a:pt x="1139278" y="2387600"/>
                </a:lnTo>
                <a:lnTo>
                  <a:pt x="1110853" y="2425700"/>
                </a:lnTo>
                <a:lnTo>
                  <a:pt x="1082777" y="2463800"/>
                </a:lnTo>
                <a:lnTo>
                  <a:pt x="1055049" y="2501900"/>
                </a:lnTo>
                <a:lnTo>
                  <a:pt x="1027670" y="2540000"/>
                </a:lnTo>
                <a:lnTo>
                  <a:pt x="1000640" y="2578100"/>
                </a:lnTo>
                <a:lnTo>
                  <a:pt x="973961" y="2628900"/>
                </a:lnTo>
                <a:lnTo>
                  <a:pt x="947631" y="2667000"/>
                </a:lnTo>
                <a:lnTo>
                  <a:pt x="921652" y="2705100"/>
                </a:lnTo>
                <a:lnTo>
                  <a:pt x="896024" y="2743200"/>
                </a:lnTo>
                <a:lnTo>
                  <a:pt x="870748" y="2781300"/>
                </a:lnTo>
                <a:lnTo>
                  <a:pt x="845824" y="2819400"/>
                </a:lnTo>
                <a:lnTo>
                  <a:pt x="821252" y="2857500"/>
                </a:lnTo>
                <a:lnTo>
                  <a:pt x="797033" y="2895600"/>
                </a:lnTo>
                <a:lnTo>
                  <a:pt x="773167" y="2946400"/>
                </a:lnTo>
                <a:lnTo>
                  <a:pt x="749655" y="2984500"/>
                </a:lnTo>
                <a:lnTo>
                  <a:pt x="726497" y="3022600"/>
                </a:lnTo>
                <a:lnTo>
                  <a:pt x="703694" y="3060700"/>
                </a:lnTo>
                <a:lnTo>
                  <a:pt x="681245" y="3098800"/>
                </a:lnTo>
                <a:lnTo>
                  <a:pt x="659152" y="3149600"/>
                </a:lnTo>
                <a:lnTo>
                  <a:pt x="637414" y="3187700"/>
                </a:lnTo>
                <a:lnTo>
                  <a:pt x="616033" y="3225800"/>
                </a:lnTo>
                <a:lnTo>
                  <a:pt x="595009" y="3263900"/>
                </a:lnTo>
                <a:lnTo>
                  <a:pt x="574341" y="3314700"/>
                </a:lnTo>
                <a:lnTo>
                  <a:pt x="554031" y="3352800"/>
                </a:lnTo>
                <a:lnTo>
                  <a:pt x="534079" y="3390900"/>
                </a:lnTo>
                <a:lnTo>
                  <a:pt x="514485" y="3441700"/>
                </a:lnTo>
                <a:lnTo>
                  <a:pt x="495250" y="3479800"/>
                </a:lnTo>
                <a:lnTo>
                  <a:pt x="476375" y="3517900"/>
                </a:lnTo>
                <a:lnTo>
                  <a:pt x="457859" y="3556000"/>
                </a:lnTo>
                <a:lnTo>
                  <a:pt x="439703" y="3606800"/>
                </a:lnTo>
                <a:lnTo>
                  <a:pt x="421907" y="3644900"/>
                </a:lnTo>
                <a:lnTo>
                  <a:pt x="404472" y="3683000"/>
                </a:lnTo>
                <a:lnTo>
                  <a:pt x="387399" y="3733800"/>
                </a:lnTo>
                <a:lnTo>
                  <a:pt x="370688" y="3771900"/>
                </a:lnTo>
                <a:lnTo>
                  <a:pt x="354338" y="3822700"/>
                </a:lnTo>
                <a:lnTo>
                  <a:pt x="338351" y="3860800"/>
                </a:lnTo>
                <a:lnTo>
                  <a:pt x="322728" y="3898900"/>
                </a:lnTo>
                <a:lnTo>
                  <a:pt x="307468" y="3949700"/>
                </a:lnTo>
                <a:lnTo>
                  <a:pt x="292571" y="3987800"/>
                </a:lnTo>
                <a:lnTo>
                  <a:pt x="278039" y="4025900"/>
                </a:lnTo>
                <a:lnTo>
                  <a:pt x="263872" y="4076700"/>
                </a:lnTo>
                <a:lnTo>
                  <a:pt x="250070" y="4114800"/>
                </a:lnTo>
                <a:lnTo>
                  <a:pt x="236634" y="4165600"/>
                </a:lnTo>
                <a:lnTo>
                  <a:pt x="223563" y="4203700"/>
                </a:lnTo>
                <a:lnTo>
                  <a:pt x="210859" y="4254500"/>
                </a:lnTo>
                <a:lnTo>
                  <a:pt x="198522" y="4292600"/>
                </a:lnTo>
                <a:lnTo>
                  <a:pt x="186552" y="4330700"/>
                </a:lnTo>
                <a:lnTo>
                  <a:pt x="174950" y="4381500"/>
                </a:lnTo>
                <a:lnTo>
                  <a:pt x="163716" y="4419600"/>
                </a:lnTo>
                <a:lnTo>
                  <a:pt x="152851" y="4470400"/>
                </a:lnTo>
                <a:lnTo>
                  <a:pt x="142355" y="4508500"/>
                </a:lnTo>
                <a:lnTo>
                  <a:pt x="132228" y="4559300"/>
                </a:lnTo>
                <a:lnTo>
                  <a:pt x="122471" y="4597400"/>
                </a:lnTo>
                <a:lnTo>
                  <a:pt x="113084" y="4648200"/>
                </a:lnTo>
                <a:lnTo>
                  <a:pt x="104068" y="4686300"/>
                </a:lnTo>
                <a:lnTo>
                  <a:pt x="95423" y="4737100"/>
                </a:lnTo>
                <a:lnTo>
                  <a:pt x="87150" y="4775200"/>
                </a:lnTo>
                <a:lnTo>
                  <a:pt x="79249" y="4813300"/>
                </a:lnTo>
                <a:lnTo>
                  <a:pt x="71720" y="4864100"/>
                </a:lnTo>
                <a:lnTo>
                  <a:pt x="64564" y="4902200"/>
                </a:lnTo>
                <a:lnTo>
                  <a:pt x="57781" y="4953000"/>
                </a:lnTo>
                <a:lnTo>
                  <a:pt x="51372" y="4991100"/>
                </a:lnTo>
                <a:lnTo>
                  <a:pt x="45337" y="5041900"/>
                </a:lnTo>
                <a:lnTo>
                  <a:pt x="39677" y="5080000"/>
                </a:lnTo>
                <a:lnTo>
                  <a:pt x="34392" y="5130800"/>
                </a:lnTo>
                <a:lnTo>
                  <a:pt x="29482" y="5168900"/>
                </a:lnTo>
                <a:lnTo>
                  <a:pt x="24948" y="5219700"/>
                </a:lnTo>
                <a:lnTo>
                  <a:pt x="20790" y="5257800"/>
                </a:lnTo>
                <a:lnTo>
                  <a:pt x="17009" y="5308600"/>
                </a:lnTo>
                <a:lnTo>
                  <a:pt x="13605" y="5346700"/>
                </a:lnTo>
                <a:lnTo>
                  <a:pt x="10578" y="5397500"/>
                </a:lnTo>
                <a:lnTo>
                  <a:pt x="7930" y="5435600"/>
                </a:lnTo>
                <a:lnTo>
                  <a:pt x="5659" y="5486400"/>
                </a:lnTo>
                <a:lnTo>
                  <a:pt x="3768" y="5524500"/>
                </a:lnTo>
                <a:lnTo>
                  <a:pt x="1124" y="5613400"/>
                </a:lnTo>
                <a:lnTo>
                  <a:pt x="371" y="5664200"/>
                </a:lnTo>
                <a:lnTo>
                  <a:pt x="0" y="5702300"/>
                </a:lnTo>
                <a:lnTo>
                  <a:pt x="9" y="5753100"/>
                </a:lnTo>
                <a:lnTo>
                  <a:pt x="399" y="5791200"/>
                </a:lnTo>
                <a:lnTo>
                  <a:pt x="1172" y="5842000"/>
                </a:lnTo>
                <a:lnTo>
                  <a:pt x="3863" y="5930900"/>
                </a:lnTo>
                <a:lnTo>
                  <a:pt x="5784" y="5969000"/>
                </a:lnTo>
                <a:lnTo>
                  <a:pt x="8088" y="6019800"/>
                </a:lnTo>
                <a:lnTo>
                  <a:pt x="10775" y="6057900"/>
                </a:lnTo>
                <a:lnTo>
                  <a:pt x="13847" y="6108700"/>
                </a:lnTo>
                <a:lnTo>
                  <a:pt x="17304" y="6146800"/>
                </a:lnTo>
                <a:lnTo>
                  <a:pt x="21146" y="6197600"/>
                </a:lnTo>
                <a:lnTo>
                  <a:pt x="25374" y="6235700"/>
                </a:lnTo>
                <a:lnTo>
                  <a:pt x="29988" y="6273800"/>
                </a:lnTo>
                <a:lnTo>
                  <a:pt x="34988" y="6324600"/>
                </a:lnTo>
                <a:lnTo>
                  <a:pt x="40376" y="6362700"/>
                </a:lnTo>
                <a:lnTo>
                  <a:pt x="46150" y="6413500"/>
                </a:lnTo>
                <a:lnTo>
                  <a:pt x="52313" y="6451600"/>
                </a:lnTo>
                <a:lnTo>
                  <a:pt x="58863" y="6502400"/>
                </a:lnTo>
                <a:lnTo>
                  <a:pt x="65802" y="6540500"/>
                </a:lnTo>
                <a:lnTo>
                  <a:pt x="73131" y="6578600"/>
                </a:lnTo>
                <a:lnTo>
                  <a:pt x="80848" y="6629400"/>
                </a:lnTo>
                <a:lnTo>
                  <a:pt x="88956" y="6667500"/>
                </a:lnTo>
                <a:lnTo>
                  <a:pt x="97454" y="6718300"/>
                </a:lnTo>
                <a:lnTo>
                  <a:pt x="106343" y="6756400"/>
                </a:lnTo>
                <a:lnTo>
                  <a:pt x="115623" y="6794500"/>
                </a:lnTo>
                <a:lnTo>
                  <a:pt x="125294" y="6845300"/>
                </a:lnTo>
                <a:lnTo>
                  <a:pt x="135358" y="6883400"/>
                </a:lnTo>
                <a:lnTo>
                  <a:pt x="145814" y="6934200"/>
                </a:lnTo>
                <a:lnTo>
                  <a:pt x="156662" y="6972300"/>
                </a:lnTo>
                <a:lnTo>
                  <a:pt x="167905" y="7010400"/>
                </a:lnTo>
                <a:lnTo>
                  <a:pt x="179541" y="7061200"/>
                </a:lnTo>
                <a:lnTo>
                  <a:pt x="191571" y="7099300"/>
                </a:lnTo>
                <a:lnTo>
                  <a:pt x="203995" y="7137400"/>
                </a:lnTo>
                <a:lnTo>
                  <a:pt x="216815" y="7188200"/>
                </a:lnTo>
                <a:lnTo>
                  <a:pt x="230030" y="7226300"/>
                </a:lnTo>
                <a:lnTo>
                  <a:pt x="243641" y="7264400"/>
                </a:lnTo>
                <a:lnTo>
                  <a:pt x="257649" y="7315200"/>
                </a:lnTo>
                <a:lnTo>
                  <a:pt x="272053" y="7353300"/>
                </a:lnTo>
                <a:lnTo>
                  <a:pt x="286854" y="7391400"/>
                </a:lnTo>
                <a:lnTo>
                  <a:pt x="302053" y="7429500"/>
                </a:lnTo>
                <a:lnTo>
                  <a:pt x="317650" y="7480300"/>
                </a:lnTo>
                <a:lnTo>
                  <a:pt x="333645" y="7518400"/>
                </a:lnTo>
                <a:lnTo>
                  <a:pt x="350039" y="7556500"/>
                </a:lnTo>
                <a:lnTo>
                  <a:pt x="366833" y="7594600"/>
                </a:lnTo>
                <a:lnTo>
                  <a:pt x="384026" y="7645400"/>
                </a:lnTo>
                <a:lnTo>
                  <a:pt x="401619" y="7683500"/>
                </a:lnTo>
                <a:lnTo>
                  <a:pt x="419613" y="7721600"/>
                </a:lnTo>
                <a:lnTo>
                  <a:pt x="438008" y="7759700"/>
                </a:lnTo>
                <a:lnTo>
                  <a:pt x="456804" y="7810500"/>
                </a:lnTo>
                <a:lnTo>
                  <a:pt x="476002" y="7848600"/>
                </a:lnTo>
                <a:lnTo>
                  <a:pt x="495602" y="7886700"/>
                </a:lnTo>
                <a:lnTo>
                  <a:pt x="515605" y="7924800"/>
                </a:lnTo>
                <a:lnTo>
                  <a:pt x="536011" y="7962900"/>
                </a:lnTo>
                <a:lnTo>
                  <a:pt x="556821" y="8001000"/>
                </a:lnTo>
                <a:lnTo>
                  <a:pt x="578035" y="8039100"/>
                </a:lnTo>
                <a:lnTo>
                  <a:pt x="599653" y="8077200"/>
                </a:lnTo>
                <a:lnTo>
                  <a:pt x="621676" y="8128000"/>
                </a:lnTo>
                <a:lnTo>
                  <a:pt x="644104" y="8166100"/>
                </a:lnTo>
                <a:lnTo>
                  <a:pt x="666938" y="8204200"/>
                </a:lnTo>
                <a:lnTo>
                  <a:pt x="690178" y="8242300"/>
                </a:lnTo>
                <a:lnTo>
                  <a:pt x="713824" y="8280400"/>
                </a:lnTo>
                <a:lnTo>
                  <a:pt x="737878" y="8318500"/>
                </a:lnTo>
                <a:lnTo>
                  <a:pt x="762338" y="8356600"/>
                </a:lnTo>
                <a:lnTo>
                  <a:pt x="787207" y="8394700"/>
                </a:lnTo>
                <a:lnTo>
                  <a:pt x="812484" y="8432800"/>
                </a:lnTo>
                <a:lnTo>
                  <a:pt x="838169" y="8470900"/>
                </a:lnTo>
                <a:lnTo>
                  <a:pt x="864264" y="8509000"/>
                </a:lnTo>
                <a:lnTo>
                  <a:pt x="890768" y="8547100"/>
                </a:lnTo>
                <a:lnTo>
                  <a:pt x="917682" y="8585200"/>
                </a:lnTo>
                <a:lnTo>
                  <a:pt x="945007" y="8610600"/>
                </a:lnTo>
                <a:lnTo>
                  <a:pt x="972742" y="8648700"/>
                </a:lnTo>
                <a:lnTo>
                  <a:pt x="1000888" y="8686800"/>
                </a:lnTo>
                <a:lnTo>
                  <a:pt x="1029386" y="8724900"/>
                </a:lnTo>
                <a:lnTo>
                  <a:pt x="1058176" y="8763000"/>
                </a:lnTo>
                <a:lnTo>
                  <a:pt x="1087255" y="8801100"/>
                </a:lnTo>
                <a:lnTo>
                  <a:pt x="1116621" y="8839200"/>
                </a:lnTo>
                <a:lnTo>
                  <a:pt x="1146270" y="8864600"/>
                </a:lnTo>
                <a:lnTo>
                  <a:pt x="1176202" y="8902700"/>
                </a:lnTo>
                <a:lnTo>
                  <a:pt x="1206412" y="8940800"/>
                </a:lnTo>
                <a:lnTo>
                  <a:pt x="1236900" y="8966200"/>
                </a:lnTo>
                <a:lnTo>
                  <a:pt x="1267661" y="9004300"/>
                </a:lnTo>
                <a:lnTo>
                  <a:pt x="5366416" y="9004300"/>
                </a:lnTo>
                <a:lnTo>
                  <a:pt x="5366416" y="0"/>
                </a:lnTo>
                <a:close/>
              </a:path>
            </a:pathLst>
          </a:custGeom>
          <a:solidFill>
            <a:srgbClr val="FFFFFF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605028"/>
            <a:ext cx="9624060" cy="2420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14066901"/>
            <a:ext cx="3421888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  <p:sp>
        <p:nvSpPr>
          <p:cNvPr id="7" name="Holder 3"/>
          <p:cNvSpPr>
            <a:spLocks noGrp="1"/>
          </p:cNvSpPr>
          <p:nvPr>
            <p:ph type="body" idx="1"/>
          </p:nvPr>
        </p:nvSpPr>
        <p:spPr>
          <a:xfrm>
            <a:off x="534670" y="3478911"/>
            <a:ext cx="9624060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764" userDrawn="1">
          <p15:clr>
            <a:srgbClr val="F26B43"/>
          </p15:clr>
        </p15:guide>
        <p15:guide id="2" pos="33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3">
            <a:extLst>
              <a:ext uri="{FF2B5EF4-FFF2-40B4-BE49-F238E27FC236}">
                <a16:creationId xmlns:a16="http://schemas.microsoft.com/office/drawing/2014/main" id="{D5C80653-4385-2F98-4947-38C2B4EA3B73}"/>
              </a:ext>
            </a:extLst>
          </p:cNvPr>
          <p:cNvSpPr txBox="1"/>
          <p:nvPr/>
        </p:nvSpPr>
        <p:spPr>
          <a:xfrm>
            <a:off x="920988" y="7212710"/>
            <a:ext cx="9028016" cy="271356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5113" marR="5080" indent="546100" algn="just">
              <a:lnSpc>
                <a:spcPct val="100000"/>
              </a:lnSpc>
              <a:spcBef>
                <a:spcPts val="100"/>
              </a:spcBef>
            </a:pPr>
            <a:r>
              <a:rPr lang="lt-LT" sz="1400" b="1" dirty="0">
                <a:solidFill>
                  <a:srgbClr val="003399"/>
                </a:solidFill>
                <a:latin typeface="Open Sans"/>
                <a:cs typeface="Open Sans"/>
              </a:rPr>
              <a:t>Projekto tikslas</a:t>
            </a:r>
            <a:r>
              <a:rPr lang="lt-LT" sz="1400" dirty="0">
                <a:solidFill>
                  <a:srgbClr val="003399"/>
                </a:solidFill>
                <a:latin typeface="Open Sans"/>
                <a:cs typeface="Open Sans"/>
              </a:rPr>
              <a:t> – pasitelkus inovatyvius metodus ir bendradarbiavimo priemones stiprinti švietimo specialistų ir studentų gebėjimus bei palaikyti geresnį bendradarbiavimą STEAM srityje.</a:t>
            </a:r>
          </a:p>
          <a:p>
            <a:pPr marL="265113" marR="5080" indent="541338" algn="just">
              <a:lnSpc>
                <a:spcPct val="100000"/>
              </a:lnSpc>
              <a:spcBef>
                <a:spcPts val="100"/>
              </a:spcBef>
            </a:pPr>
            <a:r>
              <a:rPr lang="lt-LT" sz="1400" dirty="0">
                <a:solidFill>
                  <a:srgbClr val="003399"/>
                </a:solidFill>
                <a:latin typeface="Open Sans"/>
                <a:cs typeface="Open Sans"/>
              </a:rPr>
              <a:t>Siekiant projekto tikslo numatytos šios veiklos:</a:t>
            </a:r>
          </a:p>
          <a:p>
            <a:pPr marL="265113" marR="5080" indent="541338" algn="just">
              <a:lnSpc>
                <a:spcPct val="100000"/>
              </a:lnSpc>
              <a:spcBef>
                <a:spcPts val="100"/>
              </a:spcBef>
            </a:pPr>
            <a:r>
              <a:rPr lang="lt-LT" sz="1400" dirty="0">
                <a:solidFill>
                  <a:srgbClr val="003399"/>
                </a:solidFill>
                <a:latin typeface="Open Sans"/>
                <a:cs typeface="Open Sans"/>
              </a:rPr>
              <a:t>•	</a:t>
            </a:r>
            <a:r>
              <a:rPr lang="lt-LT" sz="1400" i="1" dirty="0">
                <a:solidFill>
                  <a:srgbClr val="003399"/>
                </a:solidFill>
                <a:latin typeface="Open Sans"/>
                <a:cs typeface="Open Sans"/>
              </a:rPr>
              <a:t>patirties mainai, pažintiniai vizitai, švietimo specialistų mokymai; </a:t>
            </a:r>
          </a:p>
          <a:p>
            <a:pPr marL="265113" marR="5080" indent="541338" algn="just">
              <a:lnSpc>
                <a:spcPct val="100000"/>
              </a:lnSpc>
              <a:spcBef>
                <a:spcPts val="100"/>
              </a:spcBef>
            </a:pPr>
            <a:r>
              <a:rPr lang="lt-LT" sz="1400" i="1" dirty="0">
                <a:solidFill>
                  <a:srgbClr val="003399"/>
                </a:solidFill>
                <a:latin typeface="Open Sans"/>
                <a:cs typeface="Open Sans"/>
              </a:rPr>
              <a:t>•	tinklų kūrimo renginys „</a:t>
            </a:r>
            <a:r>
              <a:rPr lang="lt-LT" sz="1400" i="1" dirty="0" err="1">
                <a:solidFill>
                  <a:srgbClr val="003399"/>
                </a:solidFill>
                <a:latin typeface="Open Sans"/>
                <a:cs typeface="Open Sans"/>
              </a:rPr>
              <a:t>Tech</a:t>
            </a:r>
            <a:r>
              <a:rPr lang="lt-LT" sz="1400" i="1" dirty="0">
                <a:solidFill>
                  <a:srgbClr val="003399"/>
                </a:solidFill>
                <a:latin typeface="Open Sans"/>
                <a:cs typeface="Open Sans"/>
              </a:rPr>
              <a:t> </a:t>
            </a:r>
            <a:r>
              <a:rPr lang="lt-LT" sz="1400" i="1" dirty="0" err="1">
                <a:solidFill>
                  <a:srgbClr val="003399"/>
                </a:solidFill>
                <a:latin typeface="Open Sans"/>
                <a:cs typeface="Open Sans"/>
              </a:rPr>
              <a:t>Camp</a:t>
            </a:r>
            <a:r>
              <a:rPr lang="lt-LT" sz="1400" i="1" dirty="0">
                <a:solidFill>
                  <a:srgbClr val="003399"/>
                </a:solidFill>
                <a:latin typeface="Open Sans"/>
                <a:cs typeface="Open Sans"/>
              </a:rPr>
              <a:t>“ švietimo specialistams; </a:t>
            </a:r>
          </a:p>
          <a:p>
            <a:pPr marL="265113" marR="5080" indent="541338" algn="just">
              <a:lnSpc>
                <a:spcPct val="100000"/>
              </a:lnSpc>
              <a:spcBef>
                <a:spcPts val="100"/>
              </a:spcBef>
            </a:pPr>
            <a:r>
              <a:rPr lang="lt-LT" sz="1400" i="1" dirty="0">
                <a:solidFill>
                  <a:srgbClr val="003399"/>
                </a:solidFill>
                <a:latin typeface="Open Sans"/>
                <a:cs typeface="Open Sans"/>
              </a:rPr>
              <a:t>•	apskritojo stalo diskusijos; </a:t>
            </a:r>
          </a:p>
          <a:p>
            <a:pPr marL="265113" marR="5080" indent="541338" algn="just">
              <a:lnSpc>
                <a:spcPct val="100000"/>
              </a:lnSpc>
              <a:spcBef>
                <a:spcPts val="100"/>
              </a:spcBef>
            </a:pPr>
            <a:r>
              <a:rPr lang="lt-LT" sz="1400" i="1" dirty="0">
                <a:solidFill>
                  <a:srgbClr val="003399"/>
                </a:solidFill>
                <a:latin typeface="Open Sans"/>
                <a:cs typeface="Open Sans"/>
              </a:rPr>
              <a:t>•	mokymo ciklai ir tarpdisciplininės STEAM dirbtuvės moksleiviams; </a:t>
            </a:r>
          </a:p>
          <a:p>
            <a:pPr marL="265113" marR="5080" indent="541338" algn="just">
              <a:lnSpc>
                <a:spcPct val="100000"/>
              </a:lnSpc>
              <a:spcBef>
                <a:spcPts val="100"/>
              </a:spcBef>
            </a:pPr>
            <a:r>
              <a:rPr lang="lt-LT" sz="1400" i="1" dirty="0">
                <a:solidFill>
                  <a:srgbClr val="003399"/>
                </a:solidFill>
                <a:latin typeface="Open Sans"/>
                <a:cs typeface="Open Sans"/>
              </a:rPr>
              <a:t>•	moksleivių ir verslininkų </a:t>
            </a:r>
            <a:r>
              <a:rPr lang="lt-LT" sz="1400" i="1" dirty="0" err="1">
                <a:solidFill>
                  <a:srgbClr val="003399"/>
                </a:solidFill>
                <a:latin typeface="Open Sans"/>
                <a:cs typeface="Open Sans"/>
              </a:rPr>
              <a:t>bendraveikos</a:t>
            </a:r>
            <a:r>
              <a:rPr lang="lt-LT" sz="1400" i="1" dirty="0">
                <a:solidFill>
                  <a:srgbClr val="003399"/>
                </a:solidFill>
                <a:latin typeface="Open Sans"/>
                <a:cs typeface="Open Sans"/>
              </a:rPr>
              <a:t> renginiai; </a:t>
            </a:r>
          </a:p>
          <a:p>
            <a:pPr marL="265113" marR="5080" indent="541338" algn="just">
              <a:lnSpc>
                <a:spcPct val="100000"/>
              </a:lnSpc>
              <a:spcBef>
                <a:spcPts val="100"/>
              </a:spcBef>
            </a:pPr>
            <a:r>
              <a:rPr lang="lt-LT" sz="1400" i="1" dirty="0">
                <a:solidFill>
                  <a:srgbClr val="003399"/>
                </a:solidFill>
                <a:latin typeface="Open Sans"/>
                <a:cs typeface="Open Sans"/>
              </a:rPr>
              <a:t>•	bendra STEAM vasaros stovykla moksleiviams; </a:t>
            </a:r>
          </a:p>
          <a:p>
            <a:pPr marL="265113" marR="5080" indent="541338" algn="just">
              <a:lnSpc>
                <a:spcPct val="100000"/>
              </a:lnSpc>
              <a:spcBef>
                <a:spcPts val="100"/>
              </a:spcBef>
            </a:pPr>
            <a:r>
              <a:rPr lang="lt-LT" sz="1400" i="1" dirty="0">
                <a:solidFill>
                  <a:srgbClr val="003399"/>
                </a:solidFill>
                <a:latin typeface="Open Sans"/>
                <a:cs typeface="Open Sans"/>
              </a:rPr>
              <a:t>•	įrangos ir skaitmeninių priemonių įsigijimas projekto partnerių mokykloms; </a:t>
            </a:r>
          </a:p>
          <a:p>
            <a:pPr marL="265113" marR="5080" indent="541338" algn="just">
              <a:lnSpc>
                <a:spcPct val="100000"/>
              </a:lnSpc>
              <a:spcBef>
                <a:spcPts val="100"/>
              </a:spcBef>
            </a:pPr>
            <a:r>
              <a:rPr lang="lt-LT" sz="1400" i="1" dirty="0">
                <a:solidFill>
                  <a:srgbClr val="003399"/>
                </a:solidFill>
                <a:latin typeface="Open Sans"/>
                <a:cs typeface="Open Sans"/>
              </a:rPr>
              <a:t>•	komunikacijos, bendradarbiavimo stiprinimo, gerosios patirties dalijimosi gairių parengimas (lietuvių ir latvių kalbomis).</a:t>
            </a:r>
            <a:endParaRPr lang="lt-LT" sz="1200" dirty="0">
              <a:solidFill>
                <a:srgbClr val="003399"/>
              </a:solidFill>
              <a:latin typeface="Open Sans"/>
              <a:cs typeface="Open Sans"/>
            </a:endParaRPr>
          </a:p>
        </p:txBody>
      </p:sp>
      <p:sp>
        <p:nvSpPr>
          <p:cNvPr id="19" name="object 5">
            <a:extLst>
              <a:ext uri="{FF2B5EF4-FFF2-40B4-BE49-F238E27FC236}">
                <a16:creationId xmlns:a16="http://schemas.microsoft.com/office/drawing/2014/main" id="{AFAEF672-F28B-9AC6-E02F-A7DC57F08811}"/>
              </a:ext>
            </a:extLst>
          </p:cNvPr>
          <p:cNvSpPr txBox="1"/>
          <p:nvPr/>
        </p:nvSpPr>
        <p:spPr>
          <a:xfrm>
            <a:off x="768497" y="11687748"/>
            <a:ext cx="1934945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lang="lt-LT" sz="1900" b="1" spc="95" dirty="0">
                <a:solidFill>
                  <a:srgbClr val="003399"/>
                </a:solidFill>
                <a:latin typeface="Open Sans"/>
                <a:cs typeface="Open Sans"/>
              </a:rPr>
              <a:t>303 657,80 </a:t>
            </a:r>
            <a:r>
              <a:rPr lang="lt-LT" sz="1900" b="1" spc="-25" dirty="0">
                <a:solidFill>
                  <a:srgbClr val="003399"/>
                </a:solidFill>
                <a:latin typeface="Open Sans"/>
                <a:cs typeface="Open Sans"/>
              </a:rPr>
              <a:t>Eur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20" name="object 6">
            <a:extLst>
              <a:ext uri="{FF2B5EF4-FFF2-40B4-BE49-F238E27FC236}">
                <a16:creationId xmlns:a16="http://schemas.microsoft.com/office/drawing/2014/main" id="{ADE36F6E-E32A-C5ED-8153-ECEA61A0057E}"/>
              </a:ext>
            </a:extLst>
          </p:cNvPr>
          <p:cNvSpPr txBox="1"/>
          <p:nvPr/>
        </p:nvSpPr>
        <p:spPr>
          <a:xfrm>
            <a:off x="768498" y="11002188"/>
            <a:ext cx="2207467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lang="lt-LT" sz="1900" dirty="0">
                <a:solidFill>
                  <a:srgbClr val="003399"/>
                </a:solidFill>
                <a:latin typeface="Open Sans"/>
                <a:cs typeface="Open Sans"/>
              </a:rPr>
              <a:t>Projekto biudžetas</a:t>
            </a:r>
            <a:r>
              <a:rPr lang="lt-LT" sz="1900" spc="-10" dirty="0">
                <a:solidFill>
                  <a:srgbClr val="003399"/>
                </a:solidFill>
                <a:latin typeface="Open Sans"/>
                <a:cs typeface="Open Sans"/>
              </a:rPr>
              <a:t>: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21" name="object 7">
            <a:extLst>
              <a:ext uri="{FF2B5EF4-FFF2-40B4-BE49-F238E27FC236}">
                <a16:creationId xmlns:a16="http://schemas.microsoft.com/office/drawing/2014/main" id="{D13B8ADA-237E-265C-5F3B-6D423C3BDB7C}"/>
              </a:ext>
            </a:extLst>
          </p:cNvPr>
          <p:cNvSpPr txBox="1"/>
          <p:nvPr/>
        </p:nvSpPr>
        <p:spPr>
          <a:xfrm>
            <a:off x="768498" y="12298410"/>
            <a:ext cx="606742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lang="lt-LT" sz="1200" dirty="0">
                <a:solidFill>
                  <a:srgbClr val="003399"/>
                </a:solidFill>
                <a:latin typeface="Open Sans"/>
                <a:cs typeface="Open Sans"/>
              </a:rPr>
              <a:t>Projektą bendrai finansuoja 2021–2027 m. Interreg VI-A Latvijos ir Lietuvos programa</a:t>
            </a:r>
          </a:p>
        </p:txBody>
      </p:sp>
      <p:sp>
        <p:nvSpPr>
          <p:cNvPr id="22" name="object 8">
            <a:extLst>
              <a:ext uri="{FF2B5EF4-FFF2-40B4-BE49-F238E27FC236}">
                <a16:creationId xmlns:a16="http://schemas.microsoft.com/office/drawing/2014/main" id="{461191C2-F845-795E-8AEE-B67D430D693C}"/>
              </a:ext>
            </a:extLst>
          </p:cNvPr>
          <p:cNvSpPr txBox="1"/>
          <p:nvPr/>
        </p:nvSpPr>
        <p:spPr>
          <a:xfrm>
            <a:off x="8216999" y="11689983"/>
            <a:ext cx="173228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lt-LT" sz="1900" b="1" spc="-10" dirty="0">
                <a:solidFill>
                  <a:srgbClr val="003399"/>
                </a:solidFill>
                <a:latin typeface="Open Sans"/>
                <a:cs typeface="Open Sans"/>
              </a:rPr>
              <a:t>www.latlit.eu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24" name="object 39">
            <a:extLst>
              <a:ext uri="{FF2B5EF4-FFF2-40B4-BE49-F238E27FC236}">
                <a16:creationId xmlns:a16="http://schemas.microsoft.com/office/drawing/2014/main" id="{4FC1CD67-5EB8-1227-A325-E647F72D1BA0}"/>
              </a:ext>
            </a:extLst>
          </p:cNvPr>
          <p:cNvSpPr txBox="1"/>
          <p:nvPr/>
        </p:nvSpPr>
        <p:spPr>
          <a:xfrm>
            <a:off x="768497" y="12737791"/>
            <a:ext cx="1706844" cy="394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l">
              <a:lnSpc>
                <a:spcPct val="100000"/>
              </a:lnSpc>
              <a:spcBef>
                <a:spcPts val="100"/>
              </a:spcBef>
            </a:pPr>
            <a:r>
              <a:rPr lang="lt-LT" sz="1200" b="1" dirty="0">
                <a:solidFill>
                  <a:srgbClr val="003399"/>
                </a:solidFill>
                <a:latin typeface="Open Sans"/>
                <a:cs typeface="Open Sans"/>
              </a:rPr>
              <a:t>Projekto partneriai:</a:t>
            </a:r>
          </a:p>
          <a:p>
            <a:pPr marL="12065" marR="5080" algn="l">
              <a:lnSpc>
                <a:spcPct val="100000"/>
              </a:lnSpc>
              <a:spcBef>
                <a:spcPts val="100"/>
              </a:spcBef>
            </a:pPr>
            <a:endParaRPr lang="lt-LT" sz="1200" b="1" cap="all" dirty="0">
              <a:solidFill>
                <a:srgbClr val="003399"/>
              </a:solidFill>
              <a:latin typeface="Open Sans"/>
              <a:cs typeface="Open Sans"/>
            </a:endParaRPr>
          </a:p>
        </p:txBody>
      </p:sp>
      <p:sp>
        <p:nvSpPr>
          <p:cNvPr id="25" name="object 2">
            <a:extLst>
              <a:ext uri="{FF2B5EF4-FFF2-40B4-BE49-F238E27FC236}">
                <a16:creationId xmlns:a16="http://schemas.microsoft.com/office/drawing/2014/main" id="{D14CA745-96BD-EEB3-6416-9D2B505CBCE4}"/>
              </a:ext>
            </a:extLst>
          </p:cNvPr>
          <p:cNvSpPr txBox="1"/>
          <p:nvPr/>
        </p:nvSpPr>
        <p:spPr>
          <a:xfrm>
            <a:off x="5575300" y="5167723"/>
            <a:ext cx="4374051" cy="530273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488950" algn="r">
              <a:lnSpc>
                <a:spcPct val="100000"/>
              </a:lnSpc>
              <a:spcBef>
                <a:spcPts val="695"/>
              </a:spcBef>
            </a:pPr>
            <a:r>
              <a:rPr lang="lt-LT" sz="3000" b="1" dirty="0">
                <a:solidFill>
                  <a:srgbClr val="003399"/>
                </a:solidFill>
                <a:latin typeface="Open Sans"/>
                <a:cs typeface="Open Sans"/>
              </a:rPr>
              <a:t>fit4future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26" name="object 2">
            <a:extLst>
              <a:ext uri="{FF2B5EF4-FFF2-40B4-BE49-F238E27FC236}">
                <a16:creationId xmlns:a16="http://schemas.microsoft.com/office/drawing/2014/main" id="{04F9DF74-6CBE-7B08-1055-7B368B2E68A3}"/>
              </a:ext>
            </a:extLst>
          </p:cNvPr>
          <p:cNvSpPr txBox="1"/>
          <p:nvPr/>
        </p:nvSpPr>
        <p:spPr>
          <a:xfrm>
            <a:off x="6215551" y="4806727"/>
            <a:ext cx="3733800" cy="360996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535"/>
              </a:spcBef>
            </a:pPr>
            <a:r>
              <a:rPr lang="lt-LT" sz="1900" b="1" spc="70" dirty="0">
                <a:solidFill>
                  <a:srgbClr val="003399"/>
                </a:solidFill>
                <a:latin typeface="Open Sans"/>
                <a:cs typeface="Open Sans"/>
              </a:rPr>
              <a:t>LL-</a:t>
            </a:r>
            <a:r>
              <a:rPr lang="lt-LT" sz="1900" b="1" spc="60" dirty="0">
                <a:solidFill>
                  <a:srgbClr val="003399"/>
                </a:solidFill>
                <a:latin typeface="Open Sans"/>
                <a:cs typeface="Open Sans"/>
              </a:rPr>
              <a:t>00087</a:t>
            </a:r>
            <a:r>
              <a:rPr lang="lt-LT" sz="1900" b="1" spc="95" dirty="0">
                <a:solidFill>
                  <a:srgbClr val="003399"/>
                </a:solidFill>
                <a:latin typeface="Open Sans"/>
                <a:cs typeface="Open Sans"/>
              </a:rPr>
              <a:t> 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27" name="object 2">
            <a:extLst>
              <a:ext uri="{FF2B5EF4-FFF2-40B4-BE49-F238E27FC236}">
                <a16:creationId xmlns:a16="http://schemas.microsoft.com/office/drawing/2014/main" id="{D3EEC236-7C1F-5831-1C83-2C407CDB454A}"/>
              </a:ext>
            </a:extLst>
          </p:cNvPr>
          <p:cNvSpPr txBox="1"/>
          <p:nvPr/>
        </p:nvSpPr>
        <p:spPr>
          <a:xfrm>
            <a:off x="4584700" y="6001947"/>
            <a:ext cx="5364651" cy="653384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2880"/>
              </a:spcBef>
            </a:pPr>
            <a:r>
              <a:rPr lang="lt-LT" sz="1900" dirty="0">
                <a:solidFill>
                  <a:srgbClr val="003399"/>
                </a:solidFill>
                <a:latin typeface="Open Sans"/>
                <a:cs typeface="Open Sans"/>
              </a:rPr>
              <a:t>Ateities įgūdžių pagrindas – žinios ir gebėjimai STEAM srityje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28" name="object 4">
            <a:extLst>
              <a:ext uri="{FF2B5EF4-FFF2-40B4-BE49-F238E27FC236}">
                <a16:creationId xmlns:a16="http://schemas.microsoft.com/office/drawing/2014/main" id="{7F6DC6C0-1A1A-54D7-47A6-60CB4F836E11}"/>
              </a:ext>
            </a:extLst>
          </p:cNvPr>
          <p:cNvSpPr txBox="1"/>
          <p:nvPr/>
        </p:nvSpPr>
        <p:spPr>
          <a:xfrm>
            <a:off x="3441701" y="10343852"/>
            <a:ext cx="6507294" cy="414216"/>
          </a:xfrm>
          <a:prstGeom prst="rect">
            <a:avLst/>
          </a:prstGeom>
        </p:spPr>
        <p:txBody>
          <a:bodyPr vert="horz" wrap="square" lIns="0" tIns="12065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850"/>
              </a:spcBef>
            </a:pPr>
            <a:r>
              <a:rPr lang="lt-LT" sz="1900" b="1" dirty="0">
                <a:solidFill>
                  <a:srgbClr val="003399"/>
                </a:solidFill>
                <a:latin typeface="Open Sans"/>
                <a:cs typeface="Open Sans"/>
              </a:rPr>
              <a:t>2024 m. vasario mėn. – 2026 m. sausio mėn.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29" name="object 4">
            <a:extLst>
              <a:ext uri="{FF2B5EF4-FFF2-40B4-BE49-F238E27FC236}">
                <a16:creationId xmlns:a16="http://schemas.microsoft.com/office/drawing/2014/main" id="{6BD6534C-0E8A-3A7B-B2F8-9F1915D0BAE4}"/>
              </a:ext>
            </a:extLst>
          </p:cNvPr>
          <p:cNvSpPr txBox="1"/>
          <p:nvPr/>
        </p:nvSpPr>
        <p:spPr>
          <a:xfrm>
            <a:off x="5346701" y="9949415"/>
            <a:ext cx="4602294" cy="414216"/>
          </a:xfrm>
          <a:prstGeom prst="rect">
            <a:avLst/>
          </a:prstGeom>
        </p:spPr>
        <p:txBody>
          <a:bodyPr vert="horz" wrap="square" lIns="0" tIns="120650" rIns="0" bIns="0" rtlCol="0">
            <a:spAutoFit/>
          </a:bodyPr>
          <a:lstStyle/>
          <a:p>
            <a:pPr marL="1483995" algn="r">
              <a:lnSpc>
                <a:spcPct val="100000"/>
              </a:lnSpc>
              <a:spcBef>
                <a:spcPts val="950"/>
              </a:spcBef>
            </a:pPr>
            <a:r>
              <a:rPr lang="lt-LT" sz="1900" spc="-10" dirty="0">
                <a:solidFill>
                  <a:srgbClr val="003399"/>
                </a:solidFill>
                <a:latin typeface="Open Sans"/>
                <a:cs typeface="Open Sans"/>
              </a:rPr>
              <a:t>Projekto trukmė: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30" name="object 41">
            <a:extLst>
              <a:ext uri="{FF2B5EF4-FFF2-40B4-BE49-F238E27FC236}">
                <a16:creationId xmlns:a16="http://schemas.microsoft.com/office/drawing/2014/main" id="{A681557F-B276-BE4C-6CAB-BD35D369BF0D}"/>
              </a:ext>
            </a:extLst>
          </p:cNvPr>
          <p:cNvSpPr txBox="1"/>
          <p:nvPr/>
        </p:nvSpPr>
        <p:spPr>
          <a:xfrm>
            <a:off x="3689386" y="11687748"/>
            <a:ext cx="3281679" cy="3052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835"/>
              </a:spcBef>
            </a:pPr>
            <a:r>
              <a:rPr lang="lt-LT" sz="1900" b="1" spc="95" dirty="0">
                <a:solidFill>
                  <a:srgbClr val="003399"/>
                </a:solidFill>
                <a:latin typeface="Open Sans"/>
                <a:cs typeface="Open Sans"/>
              </a:rPr>
              <a:t>242 926,24 </a:t>
            </a:r>
            <a:r>
              <a:rPr lang="lt-LT" sz="1900" b="1" spc="-25" dirty="0">
                <a:solidFill>
                  <a:srgbClr val="003399"/>
                </a:solidFill>
                <a:latin typeface="Open Sans"/>
                <a:cs typeface="Open Sans"/>
              </a:rPr>
              <a:t>Eur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31" name="object 41">
            <a:extLst>
              <a:ext uri="{FF2B5EF4-FFF2-40B4-BE49-F238E27FC236}">
                <a16:creationId xmlns:a16="http://schemas.microsoft.com/office/drawing/2014/main" id="{637D798D-D371-180F-3F39-A5177A28910A}"/>
              </a:ext>
            </a:extLst>
          </p:cNvPr>
          <p:cNvSpPr txBox="1"/>
          <p:nvPr/>
        </p:nvSpPr>
        <p:spPr>
          <a:xfrm>
            <a:off x="3689386" y="11002188"/>
            <a:ext cx="3562314" cy="59759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lang="lt-LT" sz="1900" dirty="0">
                <a:solidFill>
                  <a:srgbClr val="003399"/>
                </a:solidFill>
                <a:latin typeface="Open Sans"/>
                <a:cs typeface="Open Sans"/>
              </a:rPr>
              <a:t>Europos regioninės plėtros fondo bendrasis finansavimas:</a:t>
            </a:r>
            <a:endParaRPr lang="lt-LT" sz="1900" dirty="0">
              <a:latin typeface="Open Sans"/>
              <a:cs typeface="Open Sans"/>
            </a:endParaRPr>
          </a:p>
        </p:txBody>
      </p:sp>
      <p:sp>
        <p:nvSpPr>
          <p:cNvPr id="32" name="object 10">
            <a:extLst>
              <a:ext uri="{FF2B5EF4-FFF2-40B4-BE49-F238E27FC236}">
                <a16:creationId xmlns:a16="http://schemas.microsoft.com/office/drawing/2014/main" id="{3F4361A0-A6ED-FAB1-7309-91F114BC01FD}"/>
              </a:ext>
            </a:extLst>
          </p:cNvPr>
          <p:cNvSpPr/>
          <p:nvPr/>
        </p:nvSpPr>
        <p:spPr>
          <a:xfrm>
            <a:off x="781206" y="12220085"/>
            <a:ext cx="9154795" cy="0"/>
          </a:xfrm>
          <a:custGeom>
            <a:avLst/>
            <a:gdLst/>
            <a:ahLst/>
            <a:cxnLst/>
            <a:rect l="l" t="t" r="r" b="b"/>
            <a:pathLst>
              <a:path w="9154795">
                <a:moveTo>
                  <a:pt x="9154795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9EADE5"/>
            </a:solidFill>
          </a:ln>
        </p:spPr>
        <p:txBody>
          <a:bodyPr wrap="square" lIns="0" tIns="0" rIns="0" bIns="0" rtlCol="0"/>
          <a:lstStyle/>
          <a:p>
            <a:endParaRPr lang="lt-LT" dirty="0"/>
          </a:p>
        </p:txBody>
      </p:sp>
      <p:sp>
        <p:nvSpPr>
          <p:cNvPr id="6" name="object 39">
            <a:extLst>
              <a:ext uri="{FF2B5EF4-FFF2-40B4-BE49-F238E27FC236}">
                <a16:creationId xmlns:a16="http://schemas.microsoft.com/office/drawing/2014/main" id="{C55F8942-9A4C-7FC6-7BFF-D902BD38A034}"/>
              </a:ext>
            </a:extLst>
          </p:cNvPr>
          <p:cNvSpPr txBox="1"/>
          <p:nvPr/>
        </p:nvSpPr>
        <p:spPr>
          <a:xfrm>
            <a:off x="768496" y="13100226"/>
            <a:ext cx="1560712" cy="5796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lang="lt-LT" sz="1200" b="1" dirty="0">
                <a:solidFill>
                  <a:srgbClr val="003399"/>
                </a:solidFill>
                <a:latin typeface="Open Sans"/>
                <a:cs typeface="Open Sans"/>
              </a:rPr>
              <a:t>Žiemgalos planavimo </a:t>
            </a:r>
          </a:p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lang="lt-LT" sz="1200" b="1" dirty="0">
                <a:solidFill>
                  <a:srgbClr val="003399"/>
                </a:solidFill>
                <a:latin typeface="Open Sans"/>
                <a:cs typeface="Open Sans"/>
              </a:rPr>
              <a:t>regionas</a:t>
            </a:r>
          </a:p>
        </p:txBody>
      </p:sp>
      <p:sp>
        <p:nvSpPr>
          <p:cNvPr id="7" name="object 39">
            <a:extLst>
              <a:ext uri="{FF2B5EF4-FFF2-40B4-BE49-F238E27FC236}">
                <a16:creationId xmlns:a16="http://schemas.microsoft.com/office/drawing/2014/main" id="{24B89A83-4B0E-3044-A753-2299AA131E90}"/>
              </a:ext>
            </a:extLst>
          </p:cNvPr>
          <p:cNvSpPr txBox="1"/>
          <p:nvPr/>
        </p:nvSpPr>
        <p:spPr>
          <a:xfrm>
            <a:off x="6036305" y="13100527"/>
            <a:ext cx="1562400" cy="57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lang="lt-LT" sz="1200" b="1" dirty="0">
                <a:solidFill>
                  <a:srgbClr val="003399"/>
                </a:solidFill>
                <a:latin typeface="Open Sans"/>
                <a:cs typeface="Open Sans"/>
              </a:rPr>
              <a:t>Bauskės savivaldybė</a:t>
            </a:r>
          </a:p>
        </p:txBody>
      </p:sp>
      <p:sp>
        <p:nvSpPr>
          <p:cNvPr id="8" name="object 39">
            <a:extLst>
              <a:ext uri="{FF2B5EF4-FFF2-40B4-BE49-F238E27FC236}">
                <a16:creationId xmlns:a16="http://schemas.microsoft.com/office/drawing/2014/main" id="{A988C8E5-08AD-1EFB-28BC-353CF1C7604A}"/>
              </a:ext>
            </a:extLst>
          </p:cNvPr>
          <p:cNvSpPr txBox="1"/>
          <p:nvPr/>
        </p:nvSpPr>
        <p:spPr>
          <a:xfrm>
            <a:off x="2523307" y="13100226"/>
            <a:ext cx="1562400" cy="57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lang="lt-LT" sz="1200" b="1" dirty="0">
                <a:solidFill>
                  <a:srgbClr val="003399"/>
                </a:solidFill>
                <a:latin typeface="Open Sans"/>
                <a:cs typeface="Open Sans"/>
              </a:rPr>
              <a:t>Pakruojo rajono savivaldybės administracija</a:t>
            </a:r>
          </a:p>
        </p:txBody>
      </p:sp>
      <p:sp>
        <p:nvSpPr>
          <p:cNvPr id="9" name="object 39">
            <a:extLst>
              <a:ext uri="{FF2B5EF4-FFF2-40B4-BE49-F238E27FC236}">
                <a16:creationId xmlns:a16="http://schemas.microsoft.com/office/drawing/2014/main" id="{7B849BDE-B1AC-191C-8125-3FDA15765E78}"/>
              </a:ext>
            </a:extLst>
          </p:cNvPr>
          <p:cNvSpPr txBox="1"/>
          <p:nvPr/>
        </p:nvSpPr>
        <p:spPr>
          <a:xfrm>
            <a:off x="4279806" y="13105775"/>
            <a:ext cx="1562400" cy="579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lang="lt-LT" sz="1200" b="1" dirty="0">
                <a:solidFill>
                  <a:srgbClr val="003399"/>
                </a:solidFill>
                <a:latin typeface="Open Sans"/>
                <a:cs typeface="Open Sans"/>
              </a:rPr>
              <a:t>Biržų rajono savivaldybės administracija</a:t>
            </a:r>
          </a:p>
        </p:txBody>
      </p:sp>
      <p:pic>
        <p:nvPicPr>
          <p:cNvPr id="15" name="Paveikslėlis 14">
            <a:extLst>
              <a:ext uri="{FF2B5EF4-FFF2-40B4-BE49-F238E27FC236}">
                <a16:creationId xmlns:a16="http://schemas.microsoft.com/office/drawing/2014/main" id="{2D1F14E1-9B7D-49D0-3130-9216EDF7A7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689" y="13773096"/>
            <a:ext cx="663120" cy="726882"/>
          </a:xfrm>
          <a:prstGeom prst="rect">
            <a:avLst/>
          </a:prstGeom>
        </p:spPr>
      </p:pic>
      <p:pic>
        <p:nvPicPr>
          <p:cNvPr id="3" name="Paveikslėlis 2">
            <a:extLst>
              <a:ext uri="{FF2B5EF4-FFF2-40B4-BE49-F238E27FC236}">
                <a16:creationId xmlns:a16="http://schemas.microsoft.com/office/drawing/2014/main" id="{C18487D4-78F1-A9F6-4982-A27ECCE534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4497" y="13763176"/>
            <a:ext cx="663120" cy="746865"/>
          </a:xfrm>
          <a:prstGeom prst="rect">
            <a:avLst/>
          </a:prstGeom>
        </p:spPr>
      </p:pic>
      <p:pic>
        <p:nvPicPr>
          <p:cNvPr id="10" name="Paveikslėlis 9">
            <a:extLst>
              <a:ext uri="{FF2B5EF4-FFF2-40B4-BE49-F238E27FC236}">
                <a16:creationId xmlns:a16="http://schemas.microsoft.com/office/drawing/2014/main" id="{F045417F-86A7-1F2F-069E-8ABA01ED64F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087" y="13763176"/>
            <a:ext cx="1245663" cy="746865"/>
          </a:xfrm>
          <a:prstGeom prst="rect">
            <a:avLst/>
          </a:prstGeom>
        </p:spPr>
      </p:pic>
      <p:pic>
        <p:nvPicPr>
          <p:cNvPr id="12" name="Paveikslėlis 11">
            <a:extLst>
              <a:ext uri="{FF2B5EF4-FFF2-40B4-BE49-F238E27FC236}">
                <a16:creationId xmlns:a16="http://schemas.microsoft.com/office/drawing/2014/main" id="{BECE3F6D-4708-8B4F-99C3-D487A721719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190" y="13040263"/>
            <a:ext cx="1469778" cy="1469778"/>
          </a:xfrm>
          <a:prstGeom prst="rect">
            <a:avLst/>
          </a:prstGeom>
        </p:spPr>
      </p:pic>
      <p:pic>
        <p:nvPicPr>
          <p:cNvPr id="4" name="Paveikslėlis 3">
            <a:extLst>
              <a:ext uri="{FF2B5EF4-FFF2-40B4-BE49-F238E27FC236}">
                <a16:creationId xmlns:a16="http://schemas.microsoft.com/office/drawing/2014/main" id="{ADF3605A-5DF9-0098-5614-10CA3D19E5A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627" y="13925991"/>
            <a:ext cx="1656591" cy="431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249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3399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404b5e4-08eb-4789-8cb8-1863d7f5fa9c">
      <Terms xmlns="http://schemas.microsoft.com/office/infopath/2007/PartnerControls"/>
    </lcf76f155ced4ddcb4097134ff3c332f>
    <TaxCatchAll xmlns="0717e9a7-0751-4de0-953e-ad50ee3eecc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s" ma:contentTypeID="0x0101009EDA4D1468D46146B3301192CAA0A514" ma:contentTypeVersion="15" ma:contentTypeDescription="Izveidot jaunu dokumentu." ma:contentTypeScope="" ma:versionID="91a07b3017445897840c900d9f2235d0">
  <xsd:schema xmlns:xsd="http://www.w3.org/2001/XMLSchema" xmlns:xs="http://www.w3.org/2001/XMLSchema" xmlns:p="http://schemas.microsoft.com/office/2006/metadata/properties" xmlns:ns2="9404b5e4-08eb-4789-8cb8-1863d7f5fa9c" xmlns:ns3="0717e9a7-0751-4de0-953e-ad50ee3eecce" targetNamespace="http://schemas.microsoft.com/office/2006/metadata/properties" ma:root="true" ma:fieldsID="0535165ffd0b9794f31c7a1c5c79c0e9" ns2:_="" ns3:_="">
    <xsd:import namespace="9404b5e4-08eb-4789-8cb8-1863d7f5fa9c"/>
    <xsd:import namespace="0717e9a7-0751-4de0-953e-ad50ee3eecc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04b5e4-08eb-4789-8cb8-1863d7f5fa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Attēlu atzīmes" ma:readOnly="false" ma:fieldId="{5cf76f15-5ced-4ddc-b409-7134ff3c332f}" ma:taxonomyMulti="true" ma:sspId="550e1e53-5410-4bdb-8c8a-c3d0be1f47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17e9a7-0751-4de0-953e-ad50ee3eecce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be8844cf-da47-42de-b939-411d46ad631d}" ma:internalName="TaxCatchAll" ma:showField="CatchAllData" ma:web="0717e9a7-0751-4de0-953e-ad50ee3eecc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Koplietots a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Koplietots ar: detalizēt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atura tips"/>
        <xsd:element ref="dc:title" minOccurs="0" maxOccurs="1" ma:index="4" ma:displayName="Virsrakst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8C3412E-B81C-4382-B0A5-88D789B8CAE2}">
  <ds:schemaRefs>
    <ds:schemaRef ds:uri="http://purl.org/dc/dcmitype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www.w3.org/XML/1998/namespace"/>
    <ds:schemaRef ds:uri="0717e9a7-0751-4de0-953e-ad50ee3eecce"/>
    <ds:schemaRef ds:uri="9404b5e4-08eb-4789-8cb8-1863d7f5fa9c"/>
  </ds:schemaRefs>
</ds:datastoreItem>
</file>

<file path=customXml/itemProps2.xml><?xml version="1.0" encoding="utf-8"?>
<ds:datastoreItem xmlns:ds="http://schemas.openxmlformats.org/officeDocument/2006/customXml" ds:itemID="{1875E0AB-FD3B-475B-883A-4336E412E9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04b5e4-08eb-4789-8cb8-1863d7f5fa9c"/>
    <ds:schemaRef ds:uri="0717e9a7-0751-4de0-953e-ad50ee3eec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0ACA40C-FB4B-4411-BBC6-E640B6DB1A1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321</TotalTime>
  <Words>190</Words>
  <Application>Microsoft Office PowerPoint</Application>
  <PresentationFormat>Pasirinktinai</PresentationFormat>
  <Paragraphs>27</Paragraphs>
  <Slides>1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2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</vt:i4>
      </vt:variant>
    </vt:vector>
  </HeadingPairs>
  <TitlesOfParts>
    <vt:vector size="4" baseType="lpstr">
      <vt:lpstr>Calibri</vt:lpstr>
      <vt:lpstr>Open Sans</vt:lpstr>
      <vt:lpstr>Office Theme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Inga Ringailaitė</dc:creator>
  <cp:lastModifiedBy>Renata Gražinienė</cp:lastModifiedBy>
  <cp:revision>26</cp:revision>
  <cp:lastPrinted>2024-04-03T07:20:28Z</cp:lastPrinted>
  <dcterms:created xsi:type="dcterms:W3CDTF">2024-03-17T20:47:25Z</dcterms:created>
  <dcterms:modified xsi:type="dcterms:W3CDTF">2024-04-03T07:25:29Z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2024-03-17T00:00:00Z</vt:filetime>
  </property>
  <property fmtid="{D5CDD505-2E9C-101B-9397-08002B2CF9AE}" pid="3" name="Creator">
    <vt:lpwstr>Adobe InDesign 19.2 (Windows)</vt:lpwstr>
  </property>
  <property fmtid="{D5CDD505-2E9C-101B-9397-08002B2CF9AE}" pid="4" name="LastSaved">
    <vt:filetime>2024-03-17T00:00:00Z</vt:filetime>
  </property>
  <property fmtid="{D5CDD505-2E9C-101B-9397-08002B2CF9AE}" pid="5" name="Producer">
    <vt:lpwstr>Adobe PDF Library 17.0</vt:lpwstr>
  </property>
  <property fmtid="{D5CDD505-2E9C-101B-9397-08002B2CF9AE}" pid="6" name="ContentTypeId">
    <vt:lpwstr>0x0101009EDA4D1468D46146B3301192CAA0A514</vt:lpwstr>
  </property>
  <property fmtid="{D5CDD505-2E9C-101B-9397-08002B2CF9AE}" pid="7" name="MediaServiceImageTags">
    <vt:lpwstr/>
  </property>
</Properties>
</file>